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5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Deep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3B2E58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828221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1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https://sv.krazure.com/session-b1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piece&#10;&#10;Description automatically generated">
            <a:extLst>
              <a:ext uri="{FF2B5EF4-FFF2-40B4-BE49-F238E27FC236}">
                <a16:creationId xmlns:a16="http://schemas.microsoft.com/office/drawing/2014/main" id="{903BB2D2-6CDE-204D-9C76-E9ECDD6AF4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DE6D0E6-E1D0-F84D-BBE7-3971FA99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9"/>
            <a:ext cx="6289200" cy="2462213"/>
          </a:xfrm>
        </p:spPr>
        <p:txBody>
          <a:bodyPr/>
          <a:lstStyle/>
          <a:p>
            <a:r>
              <a:rPr lang="ko-KR" altLang="en-US" dirty="0"/>
              <a:t>원격에서 안전하게</a:t>
            </a:r>
            <a:br>
              <a:rPr lang="en-AU" altLang="ko-KR" dirty="0"/>
            </a:br>
            <a:r>
              <a:rPr lang="en-AU" dirty="0"/>
              <a:t>On-Premise, Cloud</a:t>
            </a:r>
            <a:br>
              <a:rPr lang="en-AU" dirty="0"/>
            </a:br>
            <a:r>
              <a:rPr lang="ko-KR" altLang="en-US" dirty="0"/>
              <a:t>어플리케이션 사용을 위한</a:t>
            </a:r>
            <a:br>
              <a:rPr lang="en-US" altLang="ko-KR" dirty="0"/>
            </a:br>
            <a:r>
              <a:rPr lang="en-AU" dirty="0"/>
              <a:t>Azure AD App</a:t>
            </a:r>
            <a:r>
              <a:rPr lang="en-US" dirty="0"/>
              <a:t>l</a:t>
            </a:r>
            <a:r>
              <a:rPr lang="en-AU" dirty="0" err="1"/>
              <a:t>ication</a:t>
            </a:r>
            <a:r>
              <a:rPr lang="en-AU" dirty="0"/>
              <a:t> Proxy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001159-8276-A24F-A9BF-E7CDF5BE9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Student Partners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8269BC-149F-FE49-AE52-3C4D5DC0E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김홍민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C9940-9DD9-5F43-86E3-4145319A6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14:00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0B672A-69A9-E244-9052-9C8E2AB5D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/gav2020kr-security</a:t>
            </a:r>
          </a:p>
        </p:txBody>
      </p:sp>
      <p:pic>
        <p:nvPicPr>
          <p:cNvPr id="5" name="Picture Placeholder 4" descr="A group of people sitting at a table eating pizza&#10;&#10;Description automatically generated">
            <a:extLst>
              <a:ext uri="{FF2B5EF4-FFF2-40B4-BE49-F238E27FC236}">
                <a16:creationId xmlns:a16="http://schemas.microsoft.com/office/drawing/2014/main" id="{369AD5EA-C43D-6A44-B055-DC21BD1AF9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513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544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원격에서 안전하게 On-Premise, Cloud 어플리케이션 사용을 위한 Azure AD Application Proxy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11</cp:revision>
  <dcterms:created xsi:type="dcterms:W3CDTF">2020-04-15T15:25:02Z</dcterms:created>
  <dcterms:modified xsi:type="dcterms:W3CDTF">2020-04-25T03:21:07Z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